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47A9-D5CE-40B5-A4E8-E3E45B98E7EC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5897-2057-4C1D-A863-EA40C2DE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18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47A9-D5CE-40B5-A4E8-E3E45B98E7EC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5897-2057-4C1D-A863-EA40C2DE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62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47A9-D5CE-40B5-A4E8-E3E45B98E7EC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5897-2057-4C1D-A863-EA40C2DE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12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47A9-D5CE-40B5-A4E8-E3E45B98E7EC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5897-2057-4C1D-A863-EA40C2DE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47A9-D5CE-40B5-A4E8-E3E45B98E7EC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5897-2057-4C1D-A863-EA40C2DE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88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47A9-D5CE-40B5-A4E8-E3E45B98E7EC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5897-2057-4C1D-A863-EA40C2DE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46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47A9-D5CE-40B5-A4E8-E3E45B98E7EC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5897-2057-4C1D-A863-EA40C2DE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43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47A9-D5CE-40B5-A4E8-E3E45B98E7EC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5897-2057-4C1D-A863-EA40C2DE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15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47A9-D5CE-40B5-A4E8-E3E45B98E7EC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5897-2057-4C1D-A863-EA40C2DE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67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47A9-D5CE-40B5-A4E8-E3E45B98E7EC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5897-2057-4C1D-A863-EA40C2DE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87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447A9-D5CE-40B5-A4E8-E3E45B98E7EC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B5897-2057-4C1D-A863-EA40C2DE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61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447A9-D5CE-40B5-A4E8-E3E45B98E7EC}" type="datetimeFigureOut">
              <a:rPr lang="ru-RU" smtClean="0"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5897-2057-4C1D-A863-EA40C2DE58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85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67260" cy="6858000"/>
          </a:xfrm>
        </p:spPr>
      </p:pic>
    </p:spTree>
    <p:extLst>
      <p:ext uri="{BB962C8B-B14F-4D97-AF65-F5344CB8AC3E}">
        <p14:creationId xmlns:p14="http://schemas.microsoft.com/office/powerpoint/2010/main" val="178622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3320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8990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226175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051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635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2020-11-26T09:36:46Z</dcterms:created>
  <dcterms:modified xsi:type="dcterms:W3CDTF">2020-11-26T09:42:14Z</dcterms:modified>
</cp:coreProperties>
</file>