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447A9-D5CE-40B5-A4E8-E3E45B98E7EC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B5897-2057-4C1D-A863-EA40C2DE58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4185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447A9-D5CE-40B5-A4E8-E3E45B98E7EC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B5897-2057-4C1D-A863-EA40C2DE58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8624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447A9-D5CE-40B5-A4E8-E3E45B98E7EC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B5897-2057-4C1D-A863-EA40C2DE58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6129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447A9-D5CE-40B5-A4E8-E3E45B98E7EC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B5897-2057-4C1D-A863-EA40C2DE58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7008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447A9-D5CE-40B5-A4E8-E3E45B98E7EC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B5897-2057-4C1D-A863-EA40C2DE58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9884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447A9-D5CE-40B5-A4E8-E3E45B98E7EC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B5897-2057-4C1D-A863-EA40C2DE58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3461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447A9-D5CE-40B5-A4E8-E3E45B98E7EC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B5897-2057-4C1D-A863-EA40C2DE58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8437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447A9-D5CE-40B5-A4E8-E3E45B98E7EC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B5897-2057-4C1D-A863-EA40C2DE58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9150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447A9-D5CE-40B5-A4E8-E3E45B98E7EC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B5897-2057-4C1D-A863-EA40C2DE58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8676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447A9-D5CE-40B5-A4E8-E3E45B98E7EC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B5897-2057-4C1D-A863-EA40C2DE58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4874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447A9-D5CE-40B5-A4E8-E3E45B98E7EC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B5897-2057-4C1D-A863-EA40C2DE58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6614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1447A9-D5CE-40B5-A4E8-E3E45B98E7EC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B5897-2057-4C1D-A863-EA40C2DE58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8854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49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538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67260" cy="6858000"/>
          </a:xfrm>
        </p:spPr>
      </p:pic>
    </p:spTree>
    <p:extLst>
      <p:ext uri="{BB962C8B-B14F-4D97-AF65-F5344CB8AC3E}">
        <p14:creationId xmlns:p14="http://schemas.microsoft.com/office/powerpoint/2010/main" val="1786226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1333204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2089902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58001"/>
          </a:xfrm>
        </p:spPr>
      </p:pic>
    </p:spTree>
    <p:extLst>
      <p:ext uri="{BB962C8B-B14F-4D97-AF65-F5344CB8AC3E}">
        <p14:creationId xmlns:p14="http://schemas.microsoft.com/office/powerpoint/2010/main" val="2261754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3605165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2263569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Широкоэкранный</PresentationFormat>
  <Paragraphs>0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1</cp:revision>
  <dcterms:created xsi:type="dcterms:W3CDTF">2020-11-26T09:36:46Z</dcterms:created>
  <dcterms:modified xsi:type="dcterms:W3CDTF">2020-11-26T09:42:14Z</dcterms:modified>
</cp:coreProperties>
</file>